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0.58064516129032262</c:v>
                </c:pt>
                <c:pt idx="1">
                  <c:v>0.41935483870967738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1.0869565217391301E-2</c:v>
                </c:pt>
                <c:pt idx="1">
                  <c:v>0</c:v>
                </c:pt>
                <c:pt idx="2">
                  <c:v>0</c:v>
                </c:pt>
                <c:pt idx="3">
                  <c:v>0</c:v>
                </c:pt>
                <c:pt idx="4">
                  <c:v>1.0869565217391301E-2</c:v>
                </c:pt>
                <c:pt idx="5">
                  <c:v>0.97826086956521729</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6.4769110362330702</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0.59108973054295344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0.58052862254198079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0.16184703962739011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1.6896600427753157</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0.16184703962738922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0.42544149311319579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6.4769110362330702</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Sheet1!$G$2:$G$3</c:f>
              <c:numCache>
                <c:formatCode>0.0;;</c:formatCode>
                <c:ptCount val="2"/>
                <c:pt idx="0">
                  <c:v>8.3085424627548043</c:v>
                </c:pt>
                <c:pt idx="1">
                  <c:v>8.3136941761830823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BARNSLEY HOSPITAL (32)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1.6914575372451957</c:v>
                </c:pt>
                <c:pt idx="1">
                  <c:v>1.6863058238169177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Sheet1!$G$2:$G$3</c:f>
              <c:numCache>
                <c:formatCode>0.0;;</c:formatCode>
                <c:ptCount val="2"/>
                <c:pt idx="0">
                  <c:v>9.1049203849403622</c:v>
                </c:pt>
                <c:pt idx="1">
                  <c:v>9.0872586430804105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BARNSLEY HOSPITAL (64)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0.89507961505963785</c:v>
                </c:pt>
                <c:pt idx="1">
                  <c:v>0.91274135691958946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Sheet1!$G$2:$G$3</c:f>
              <c:numCache>
                <c:formatCode>0.0;;</c:formatCode>
                <c:ptCount val="2"/>
                <c:pt idx="0">
                  <c:v>9.5448143621403467</c:v>
                </c:pt>
                <c:pt idx="1">
                  <c:v>9.5312451485827818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BARNSLEY HOSPITAL (72)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0.45518563785965327</c:v>
                </c:pt>
                <c:pt idx="1">
                  <c:v>0.46875485141721818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Sheet1!$G$2:$G$3</c:f>
              <c:numCache>
                <c:formatCode>0.0;;</c:formatCode>
                <c:ptCount val="2"/>
                <c:pt idx="0">
                  <c:v>0</c:v>
                </c:pt>
                <c:pt idx="1">
                  <c:v>8.3049197544645192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Sheet1!$H$2:$H$3</c:f>
              <c:numCache>
                <c:formatCode>0.0;;</c:formatCode>
                <c:ptCount val="2"/>
                <c:pt idx="0">
                  <c:v>8.3418010184193339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c:v>
                </c:pt>
                <c:pt idx="1">
                  <c:v>BARNSLEY HOSPITAL (70)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1.6581989815806661</c:v>
                </c:pt>
                <c:pt idx="1">
                  <c:v>1.6950802455354808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Sheet1!$G$2:$G$3</c:f>
              <c:numCache>
                <c:formatCode>0.0;;</c:formatCode>
                <c:ptCount val="2"/>
                <c:pt idx="0">
                  <c:v>9.654948761085631</c:v>
                </c:pt>
                <c:pt idx="1">
                  <c:v>9.6507538845665906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(85)</c:v>
                </c:pt>
                <c:pt idx="1">
                  <c:v>BARNSLEY HOSPITAL (84)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0.34505123891436895</c:v>
                </c:pt>
                <c:pt idx="1">
                  <c:v>0.34924611543340944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Sheet1!$G$2:$G$3</c:f>
              <c:numCache>
                <c:formatCode>0.0;;</c:formatCode>
                <c:ptCount val="2"/>
                <c:pt idx="0">
                  <c:v>9.1070061809051506</c:v>
                </c:pt>
                <c:pt idx="1">
                  <c:v>9.098133092891624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0.89299381909484943</c:v>
                </c:pt>
                <c:pt idx="1">
                  <c:v>0.90186690710837603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0.21111111111111111</c:v>
                </c:pt>
                <c:pt idx="1">
                  <c:v>0.78888888888888886</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Sheet1!$G$2:$G$3</c:f>
              <c:numCache>
                <c:formatCode>0.0;;</c:formatCode>
                <c:ptCount val="2"/>
                <c:pt idx="0">
                  <c:v>8.1296430734990057</c:v>
                </c:pt>
                <c:pt idx="1">
                  <c:v>8.2456559365938453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1.8703569265009943</c:v>
                </c:pt>
                <c:pt idx="1">
                  <c:v>1.7543440634061547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Sheet1!$G$2:$G$3</c:f>
              <c:numCache>
                <c:formatCode>0.0;;</c:formatCode>
                <c:ptCount val="2"/>
                <c:pt idx="0">
                  <c:v>8.0308058087216452</c:v>
                </c:pt>
                <c:pt idx="1">
                  <c:v>8.0194238147057124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BARNSLEY HOSPITAL (55)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1.9691941912783548</c:v>
                </c:pt>
                <c:pt idx="1">
                  <c:v>1.9805761852942876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Sheet1!$G$2:$G$3</c:f>
              <c:numCache>
                <c:formatCode>0.0;;</c:formatCode>
                <c:ptCount val="2"/>
                <c:pt idx="0">
                  <c:v>8.8980924054094341</c:v>
                </c:pt>
                <c:pt idx="1">
                  <c:v>8.8832992072275463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(90)</c:v>
                </c:pt>
                <c:pt idx="1">
                  <c:v>BARNSLEY HOSPITAL (89)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1.1019075945905659</c:v>
                </c:pt>
                <c:pt idx="1">
                  <c:v>1.1167007927724537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Sheet1!$G$2:$G$3</c:f>
              <c:numCache>
                <c:formatCode>0.0;;</c:formatCode>
                <c:ptCount val="2"/>
                <c:pt idx="0">
                  <c:v>8.7859630455863424</c:v>
                </c:pt>
                <c:pt idx="1">
                  <c:v>8.7679344338753484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1.2140369544136576</c:v>
                </c:pt>
                <c:pt idx="1">
                  <c:v>1.2320655661246516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Sheet1!$G$2:$G$3</c:f>
              <c:numCache>
                <c:formatCode>0.0;;</c:formatCode>
                <c:ptCount val="2"/>
                <c:pt idx="0">
                  <c:v>9.3327268503166305</c:v>
                </c:pt>
                <c:pt idx="1">
                  <c:v>9.3204844716386965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0.66727314968336948</c:v>
                </c:pt>
                <c:pt idx="1">
                  <c:v>0.67951552836130347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Sheet1!$G$2:$G$3</c:f>
              <c:numCache>
                <c:formatCode>0.0;;</c:formatCode>
                <c:ptCount val="2"/>
                <c:pt idx="0">
                  <c:v>8.6819650560877264</c:v>
                </c:pt>
                <c:pt idx="1">
                  <c:v>8.6616646871990213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BARNSLEY HOSPITAL (90)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1.3180349439122736</c:v>
                </c:pt>
                <c:pt idx="1">
                  <c:v>1.3383353128009787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Sheet1!$G$2:$G$3</c:f>
              <c:numCache>
                <c:formatCode>0.0;;</c:formatCode>
                <c:ptCount val="2"/>
                <c:pt idx="0">
                  <c:v>9.5705641463056725</c:v>
                </c:pt>
                <c:pt idx="1">
                  <c:v>9.5613573603970785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0.42943585369432746</c:v>
                </c:pt>
                <c:pt idx="1">
                  <c:v>0.43864263960292149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Sheet1!$G$2:$G$3</c:f>
              <c:numCache>
                <c:formatCode>0.0;;</c:formatCode>
                <c:ptCount val="2"/>
                <c:pt idx="0">
                  <c:v>8.8204505593276785</c:v>
                </c:pt>
                <c:pt idx="1">
                  <c:v>8.8041394400242066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1.1795494406723215</c:v>
                </c:pt>
                <c:pt idx="1">
                  <c:v>1.1958605599757934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Sheet1!$G$2:$G$3</c:f>
              <c:numCache>
                <c:formatCode>0.0;;</c:formatCode>
                <c:ptCount val="2"/>
                <c:pt idx="0">
                  <c:v>6.3885505831428642</c:v>
                </c:pt>
                <c:pt idx="1">
                  <c:v>6.3394605151619627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BARNSLEY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3.6114494168571358</c:v>
                </c:pt>
                <c:pt idx="1">
                  <c:v>3.6605394848380373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Sheet1!$G$2:$G$3</c:f>
              <c:numCache>
                <c:formatCode>0.0;;</c:formatCode>
                <c:ptCount val="2"/>
                <c:pt idx="0">
                  <c:v>7.2484858012688331</c:v>
                </c:pt>
                <c:pt idx="1">
                  <c:v>7.2015927503923889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BARNSLEY HOSPITAL (80)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2.7515141987311669</c:v>
                </c:pt>
                <c:pt idx="1">
                  <c:v>2.7984072496076111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55</c:v>
                </c:pt>
                <c:pt idx="5" formatCode="0">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Sheet1!$G$2:$G$3</c:f>
              <c:numCache>
                <c:formatCode>0.0;;</c:formatCode>
                <c:ptCount val="2"/>
                <c:pt idx="0">
                  <c:v>9.2321580843826609</c:v>
                </c:pt>
                <c:pt idx="1">
                  <c:v>9.2206524095858438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BARNSLEY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0.76784191561733905</c:v>
                </c:pt>
                <c:pt idx="1">
                  <c:v>0.77934759041415624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Sheet1!$G$2:$G$3</c:f>
              <c:numCache>
                <c:formatCode>0.0;;</c:formatCode>
                <c:ptCount val="2"/>
                <c:pt idx="0">
                  <c:v>6.5906483526844388</c:v>
                </c:pt>
                <c:pt idx="1">
                  <c:v>6.5951413728777153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3.4093516473155612</c:v>
                </c:pt>
                <c:pt idx="1">
                  <c:v>3.4048586271222847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Sheet1!$G$2:$G$3</c:f>
              <c:numCache>
                <c:formatCode>0.0;;</c:formatCode>
                <c:ptCount val="2"/>
                <c:pt idx="0">
                  <c:v>7.8165451343691776</c:v>
                </c:pt>
                <c:pt idx="1">
                  <c:v>7.8207079132281816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2.1834548656308224</c:v>
                </c:pt>
                <c:pt idx="1">
                  <c:v>2.1792920867718184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Sheet1!$G$2:$G$3</c:f>
              <c:numCache>
                <c:formatCode>0.0;;</c:formatCode>
                <c:ptCount val="2"/>
                <c:pt idx="0">
                  <c:v>7.7557268053938033</c:v>
                </c:pt>
                <c:pt idx="1">
                  <c:v>7.7603478126972449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2.2442731946061967</c:v>
                </c:pt>
                <c:pt idx="1">
                  <c:v>2.2396521873027551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Sheet1!$G$2:$G$3</c:f>
              <c:numCache>
                <c:formatCode>0.0;;</c:formatCode>
                <c:ptCount val="2"/>
                <c:pt idx="0">
                  <c:v>8.8179029072273014</c:v>
                </c:pt>
                <c:pt idx="1">
                  <c:v>8.825741785372589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BARNSLEY HOSPITAL (92)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1.1820970927726986</c:v>
                </c:pt>
                <c:pt idx="1">
                  <c:v>1.174258214627411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Sheet1!$E$2:$E$3</c:f>
              <c:numCache>
                <c:formatCode>0.0;;</c:formatCode>
                <c:ptCount val="2"/>
                <c:pt idx="0">
                  <c:v>0</c:v>
                </c:pt>
                <c:pt idx="1">
                  <c:v>6.3670164607711834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Sheet1!$G$2:$G$3</c:f>
              <c:numCache>
                <c:formatCode>0.0;;</c:formatCode>
                <c:ptCount val="2"/>
                <c:pt idx="0">
                  <c:v>6.3561645608585797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(89)</c:v>
                </c:pt>
                <c:pt idx="1">
                  <c:v>BARNSLEY HOSPITAL (89)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3.6438354391414203</c:v>
                </c:pt>
                <c:pt idx="1">
                  <c:v>3.6329835392288166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Sheet1!$G$2:$G$3</c:f>
              <c:numCache>
                <c:formatCode>0.0;;</c:formatCode>
                <c:ptCount val="2"/>
                <c:pt idx="0">
                  <c:v>8.2417523241544757</c:v>
                </c:pt>
                <c:pt idx="1">
                  <c:v>8.2484492508124667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BARNSLEY HOSPITAL (78)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1.7582476758455243</c:v>
                </c:pt>
                <c:pt idx="1">
                  <c:v>1.7515507491875333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6.3613249032255919</c:v>
                </c:pt>
                <c:pt idx="1">
                  <c:v>5.8107990110378864</c:v>
                </c:pt>
                <c:pt idx="2">
                  <c:v>6.0378755721059632</c:v>
                </c:pt>
                <c:pt idx="3">
                  <c:v>5.5012374737001624</c:v>
                </c:pt>
                <c:pt idx="4">
                  <c:v>5.223644407444108</c:v>
                </c:pt>
                <c:pt idx="5">
                  <c:v>5.7549209648350121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6.6533172662025031</c:v>
                </c:pt>
                <c:pt idx="1">
                  <c:v>6.2977525840914419</c:v>
                </c:pt>
                <c:pt idx="2">
                  <c:v>6.5779137327997406</c:v>
                </c:pt>
                <c:pt idx="3">
                  <c:v>6.2999955840726818</c:v>
                </c:pt>
                <c:pt idx="4">
                  <c:v>6.8711906954176012</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8.3196810800686354</c:v>
                </c:pt>
                <c:pt idx="1">
                  <c:v>7.6563992554324951</c:v>
                </c:pt>
                <c:pt idx="2">
                  <c:v>8.3336242450785356</c:v>
                </c:pt>
                <c:pt idx="3">
                  <c:v>8.2258210899234143</c:v>
                </c:pt>
                <c:pt idx="4">
                  <c:v>8.6098623785927479</c:v>
                </c:pt>
                <c:pt idx="5">
                  <c:v>8.0325853577690634</c:v>
                </c:pt>
                <c:pt idx="6">
                  <c:v>8.3106752964828789</c:v>
                </c:pt>
                <c:pt idx="7">
                  <c:v>8.3658746887799005</c:v>
                </c:pt>
                <c:pt idx="8">
                  <c:v>8.6181515875415062</c:v>
                </c:pt>
                <c:pt idx="9">
                  <c:v>8.676752161881323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8.2725575679044212</c:v>
                </c:pt>
                <c:pt idx="1">
                  <c:v>8.088933364624916</c:v>
                </c:pt>
                <c:pt idx="2">
                  <c:v>7.5765779904192581</c:v>
                </c:pt>
                <c:pt idx="3">
                  <c:v>8.7305365637168304</c:v>
                </c:pt>
                <c:pt idx="4">
                  <c:v>8.9880289975739966</c:v>
                </c:pt>
                <c:pt idx="5">
                  <c:v>8.7729571003813014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8.7944114252072954</c:v>
                </c:pt>
                <c:pt idx="1">
                  <c:v>8.3442899905131824</c:v>
                </c:pt>
                <c:pt idx="2">
                  <c:v>8.4250403602049886</c:v>
                </c:pt>
                <c:pt idx="3">
                  <c:v>8.5313238512804812</c:v>
                </c:pt>
                <c:pt idx="4">
                  <c:v>8.7837928329301338</c:v>
                </c:pt>
                <c:pt idx="5">
                  <c:v>8.78396222651984</c:v>
                </c:pt>
                <c:pt idx="6">
                  <c:v>8.7889326482674779</c:v>
                </c:pt>
                <c:pt idx="7">
                  <c:v>8.8967356790890939</c:v>
                </c:pt>
                <c:pt idx="8">
                  <c:v>8.8469108770040812</c:v>
                </c:pt>
                <c:pt idx="9">
                  <c:v>8.7106397489588776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8.3736163994876964</c:v>
                </c:pt>
                <c:pt idx="1">
                  <c:v>7.7409250226700559</c:v>
                </c:pt>
                <c:pt idx="2">
                  <c:v>7.9716749915123559</c:v>
                </c:pt>
                <c:pt idx="3">
                  <c:v>8.6016806757215321</c:v>
                </c:pt>
                <c:pt idx="4">
                  <c:v>8.9065327157728156</c:v>
                </c:pt>
                <c:pt idx="5">
                  <c:v>8.2446142817261769</c:v>
                </c:pt>
                <c:pt idx="6">
                  <c:v>7.7544872830081681</c:v>
                </c:pt>
                <c:pt idx="7">
                  <c:v>8.0992432013951827</c:v>
                </c:pt>
                <c:pt idx="8">
                  <c:v>8.0816135247005505</c:v>
                </c:pt>
                <c:pt idx="9">
                  <c:v>8.0249450757169978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8.1458821453556443</c:v>
                </c:pt>
                <c:pt idx="1">
                  <c:v>8.0431965459829122</c:v>
                </c:pt>
                <c:pt idx="2">
                  <c:v>9.1560096187611872</c:v>
                </c:pt>
                <c:pt idx="3">
                  <c:v>8.9678839085690676</c:v>
                </c:pt>
                <c:pt idx="4">
                  <c:v>8.9250999325990445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8.9562085167139127</c:v>
                </c:pt>
                <c:pt idx="1">
                  <c:v>8.4480051953393058</c:v>
                </c:pt>
                <c:pt idx="2">
                  <c:v>8.6652150662537295</c:v>
                </c:pt>
                <c:pt idx="3">
                  <c:v>8.7583726368096269</c:v>
                </c:pt>
                <c:pt idx="4">
                  <c:v>8.8263129705596928</c:v>
                </c:pt>
                <c:pt idx="5">
                  <c:v>9.0651923238618064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9.4115217901211476</c:v>
                </c:pt>
                <c:pt idx="1">
                  <c:v>9.1436456594293549</c:v>
                </c:pt>
                <c:pt idx="2">
                  <c:v>9.3758473798808772</c:v>
                </c:pt>
                <c:pt idx="3">
                  <c:v>9.1312653369980961</c:v>
                </c:pt>
                <c:pt idx="4">
                  <c:v>9.4509064150830344</c:v>
                </c:pt>
                <c:pt idx="5">
                  <c:v>9.1891618058592677</c:v>
                </c:pt>
                <c:pt idx="6">
                  <c:v>9.2858198732861457</c:v>
                </c:pt>
                <c:pt idx="7">
                  <c:v>9.3566257164294946</c:v>
                </c:pt>
                <c:pt idx="8">
                  <c:v>9.308316225093046</c:v>
                </c:pt>
                <c:pt idx="9">
                  <c:v>9.5421542523878067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8.5335399699501391</c:v>
                </c:pt>
                <c:pt idx="1">
                  <c:v>8.3180898448713023</c:v>
                </c:pt>
                <c:pt idx="2">
                  <c:v>8.3308900707692715</c:v>
                </c:pt>
                <c:pt idx="3">
                  <c:v>8.2006508164806355</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6.4449910247610243</c:v>
                </c:pt>
                <c:pt idx="1">
                  <c:v>6.3782474939952492</c:v>
                </c:pt>
                <c:pt idx="2">
                  <c:v>7.2807655050327851</c:v>
                </c:pt>
                <c:pt idx="3">
                  <c:v>7.197768389330812</c:v>
                </c:pt>
                <c:pt idx="4">
                  <c:v>6.8745401203529282</c:v>
                </c:pt>
                <c:pt idx="5">
                  <c:v>7.428188233297436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8.3953271430472292</c:v>
                </c:pt>
                <c:pt idx="1">
                  <c:v>8.6055498873286922</c:v>
                </c:pt>
                <c:pt idx="2">
                  <c:v>9.1896074399003904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9.0514633977108225</c:v>
                </c:pt>
                <c:pt idx="1">
                  <c:v>9.2605777869010293</c:v>
                </c:pt>
                <c:pt idx="2">
                  <c:v>9.2115312755914971</c:v>
                </c:pt>
                <c:pt idx="3">
                  <c:v>9.3228516717381495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7.1749006450269226</c:v>
                </c:pt>
                <c:pt idx="1">
                  <c:v>7.3931813940498596</c:v>
                </c:pt>
                <c:pt idx="2">
                  <c:v>8.3085424627548043</c:v>
                </c:pt>
                <c:pt idx="3">
                  <c:v>8.3418010184193339</c:v>
                </c:pt>
                <c:pt idx="4">
                  <c:v>7.5623103202343822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6.1530225076975773</c:v>
                </c:pt>
                <c:pt idx="1">
                  <c:v>6.4034667413244577</c:v>
                </c:pt>
                <c:pt idx="2">
                  <c:v>7.5627687641696664</c:v>
                </c:pt>
                <c:pt idx="3">
                  <c:v>7.6157576160164524</c:v>
                </c:pt>
                <c:pt idx="4">
                  <c:v>6.8582841671228882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9.0121788945936938</c:v>
                </c:pt>
                <c:pt idx="1">
                  <c:v>8.8708714815840128</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8.1287048304209595</c:v>
                </c:pt>
                <c:pt idx="1">
                  <c:v>8.7383318304471231</c:v>
                </c:pt>
                <c:pt idx="2">
                  <c:v>9.2177593397565847</c:v>
                </c:pt>
                <c:pt idx="3">
                  <c:v>8.7078458174484474</c:v>
                </c:pt>
                <c:pt idx="4">
                  <c:v>8.591605375575929</c:v>
                </c:pt>
                <c:pt idx="5">
                  <c:v>9.1145402897589261</c:v>
                </c:pt>
                <c:pt idx="6">
                  <c:v>8.729829624921047</c:v>
                </c:pt>
                <c:pt idx="7">
                  <c:v>8.9031232862872116</c:v>
                </c:pt>
                <c:pt idx="8">
                  <c:v>8.5908854003311212</c:v>
                </c:pt>
                <c:pt idx="9">
                  <c:v>9.1049203849403622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6.7818523279208884</c:v>
                </c:pt>
                <c:pt idx="1">
                  <c:v>6.4313930390975811</c:v>
                </c:pt>
                <c:pt idx="2">
                  <c:v>6.4358071212609804</c:v>
                </c:pt>
                <c:pt idx="3">
                  <c:v>8.3085424627548043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8.4050757412020065</c:v>
                </c:pt>
                <c:pt idx="1">
                  <c:v>7.9543672030645798</c:v>
                </c:pt>
                <c:pt idx="2">
                  <c:v>8.3418010184193339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8.9996369141086348</c:v>
                </c:pt>
                <c:pt idx="1">
                  <c:v>9.5448143621403467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9.3418869866878236</c:v>
                </c:pt>
                <c:pt idx="1">
                  <c:v>9.4594394936020283</c:v>
                </c:pt>
                <c:pt idx="2">
                  <c:v>9.7562358897590844</c:v>
                </c:pt>
                <c:pt idx="3">
                  <c:v>9.3992838573548543</c:v>
                </c:pt>
                <c:pt idx="4">
                  <c:v>9.692446296777069</c:v>
                </c:pt>
                <c:pt idx="5">
                  <c:v>8.4886522858438198</c:v>
                </c:pt>
                <c:pt idx="6">
                  <c:v>8.8470430284305284</c:v>
                </c:pt>
                <c:pt idx="7">
                  <c:v>9.5457272701340319</c:v>
                </c:pt>
                <c:pt idx="8">
                  <c:v>9.1510192857258801</c:v>
                </c:pt>
                <c:pt idx="9">
                  <c:v>9.654948761085631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8.1370410140822145</c:v>
                </c:pt>
                <c:pt idx="1">
                  <c:v>7.4632631631877446</c:v>
                </c:pt>
                <c:pt idx="2">
                  <c:v>8.6874790740210432</c:v>
                </c:pt>
                <c:pt idx="3">
                  <c:v>8.4359400016164514</c:v>
                </c:pt>
                <c:pt idx="4">
                  <c:v>7.9368646139739383</c:v>
                </c:pt>
                <c:pt idx="5">
                  <c:v>8.7604621113030596</c:v>
                </c:pt>
                <c:pt idx="6">
                  <c:v>7.9929138058551548</c:v>
                </c:pt>
                <c:pt idx="7">
                  <c:v>8.1296430734990057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8.9764596423292478</c:v>
                </c:pt>
                <c:pt idx="1">
                  <c:v>9.0882660673326772</c:v>
                </c:pt>
                <c:pt idx="2">
                  <c:v>9.5257189761040237</c:v>
                </c:pt>
                <c:pt idx="3">
                  <c:v>9.426670979418871</c:v>
                </c:pt>
                <c:pt idx="4">
                  <c:v>9.5031534232883565</c:v>
                </c:pt>
                <c:pt idx="5">
                  <c:v>9.1622929753810887</c:v>
                </c:pt>
                <c:pt idx="6">
                  <c:v>8.7325806637516639</c:v>
                </c:pt>
                <c:pt idx="7">
                  <c:v>9.071400824862895</c:v>
                </c:pt>
                <c:pt idx="8">
                  <c:v>9.1975149525965492</c:v>
                </c:pt>
                <c:pt idx="9">
                  <c:v>9.1070061809051506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9.6121510821694329</c:v>
                </c:pt>
                <c:pt idx="1">
                  <c:v>9.0787728649102419</c:v>
                </c:pt>
                <c:pt idx="2">
                  <c:v>8.7048644604446661</c:v>
                </c:pt>
                <c:pt idx="3">
                  <c:v>8.8352343394749298</c:v>
                </c:pt>
                <c:pt idx="4">
                  <c:v>9.0206469263087783</c:v>
                </c:pt>
                <c:pt idx="5">
                  <c:v>8.8980924054094341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7.3692633372894107</c:v>
                </c:pt>
                <c:pt idx="1">
                  <c:v>8.0654064852556608</c:v>
                </c:pt>
                <c:pt idx="2">
                  <c:v>8.939067532960749</c:v>
                </c:pt>
                <c:pt idx="3">
                  <c:v>7.4110977908829847</c:v>
                </c:pt>
                <c:pt idx="4">
                  <c:v>9.192397557598369</c:v>
                </c:pt>
                <c:pt idx="5">
                  <c:v>8.7158690362401767</c:v>
                </c:pt>
                <c:pt idx="6">
                  <c:v>7.7397793693627426</c:v>
                </c:pt>
                <c:pt idx="7">
                  <c:v>8.6601490465179776</c:v>
                </c:pt>
                <c:pt idx="8">
                  <c:v>8.19062272416501</c:v>
                </c:pt>
                <c:pt idx="9">
                  <c:v>8.0308058087216452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5.7549209648350121</c:v>
                </c:pt>
                <c:pt idx="1">
                  <c:v>6.3561645608585797</c:v>
                </c:pt>
                <c:pt idx="2">
                  <c:v>7.4365520508317742</c:v>
                </c:pt>
                <c:pt idx="3">
                  <c:v>6.7360534163820267</c:v>
                </c:pt>
                <c:pt idx="4">
                  <c:v>8.1334756739790102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7.0984121109983276</c:v>
                </c:pt>
                <c:pt idx="1">
                  <c:v>7.3882746238334187</c:v>
                </c:pt>
                <c:pt idx="2">
                  <c:v>8.4626817822581337</c:v>
                </c:pt>
                <c:pt idx="3">
                  <c:v>7.4474176619364432</c:v>
                </c:pt>
                <c:pt idx="4">
                  <c:v>8.7158218609882336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9.3099048211693898</c:v>
                </c:pt>
                <c:pt idx="1">
                  <c:v>9.6642546952435602</c:v>
                </c:pt>
                <c:pt idx="2">
                  <c:v>9.5439881356558551</c:v>
                </c:pt>
                <c:pt idx="3">
                  <c:v>9.3475738801437256</c:v>
                </c:pt>
                <c:pt idx="4">
                  <c:v>9.6956084920502708</c:v>
                </c:pt>
                <c:pt idx="5">
                  <c:v>9.4777049568146072</c:v>
                </c:pt>
                <c:pt idx="6">
                  <c:v>9.6319725152839535</c:v>
                </c:pt>
                <c:pt idx="7">
                  <c:v>9.4642004616534923</c:v>
                </c:pt>
                <c:pt idx="8">
                  <c:v>9.6441817089134592</c:v>
                </c:pt>
                <c:pt idx="9">
                  <c:v>9.3327268503166305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8.8110125999282456</c:v>
                </c:pt>
                <c:pt idx="1">
                  <c:v>8.7859630455863424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9.2721132810477691</c:v>
                </c:pt>
                <c:pt idx="1">
                  <c:v>9.2224471721349843</c:v>
                </c:pt>
                <c:pt idx="2">
                  <c:v>9.4465229160186031</c:v>
                </c:pt>
                <c:pt idx="3">
                  <c:v>9.2568110771404779</c:v>
                </c:pt>
                <c:pt idx="4">
                  <c:v>9.5257277976521166</c:v>
                </c:pt>
                <c:pt idx="5">
                  <c:v>9.6232377441991659</c:v>
                </c:pt>
                <c:pt idx="6">
                  <c:v>9.2890740505525038</c:v>
                </c:pt>
                <c:pt idx="7">
                  <c:v>9.190222360398705</c:v>
                </c:pt>
                <c:pt idx="8">
                  <c:v>9.3091502648138249</c:v>
                </c:pt>
                <c:pt idx="9">
                  <c:v>9.5705641463056725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9.1222072978419764</c:v>
                </c:pt>
                <c:pt idx="1">
                  <c:v>8.5338820279109378</c:v>
                </c:pt>
                <c:pt idx="2">
                  <c:v>8.2981625245417945</c:v>
                </c:pt>
                <c:pt idx="3">
                  <c:v>8.9683886226423919</c:v>
                </c:pt>
                <c:pt idx="4">
                  <c:v>8.8724449718195508</c:v>
                </c:pt>
                <c:pt idx="5">
                  <c:v>8.6819650560877264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7.3784101277010734</c:v>
                </c:pt>
                <c:pt idx="1">
                  <c:v>6.803079306858554</c:v>
                </c:pt>
                <c:pt idx="2">
                  <c:v>6.5330020307988406</c:v>
                </c:pt>
                <c:pt idx="3">
                  <c:v>6.5138438120966509</c:v>
                </c:pt>
                <c:pt idx="4">
                  <c:v>6.6337928736425953</c:v>
                </c:pt>
                <c:pt idx="5">
                  <c:v>6.3885505831428642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9.0676054588261454</c:v>
                </c:pt>
                <c:pt idx="1">
                  <c:v>9.0352335845303351</c:v>
                </c:pt>
                <c:pt idx="2">
                  <c:v>9.155627067537937</c:v>
                </c:pt>
                <c:pt idx="3">
                  <c:v>8.9543867890255093</c:v>
                </c:pt>
                <c:pt idx="4">
                  <c:v>9.2038715180861246</c:v>
                </c:pt>
                <c:pt idx="5">
                  <c:v>9.0980358143361659</c:v>
                </c:pt>
                <c:pt idx="6">
                  <c:v>8.9880898803922271</c:v>
                </c:pt>
                <c:pt idx="7">
                  <c:v>8.9768997563425295</c:v>
                </c:pt>
                <c:pt idx="8">
                  <c:v>9.0940994645739757</c:v>
                </c:pt>
                <c:pt idx="9">
                  <c:v>8.8204505593276785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9.0543971655560345</c:v>
                </c:pt>
                <c:pt idx="1">
                  <c:v>9.5218838918505764</c:v>
                </c:pt>
                <c:pt idx="2">
                  <c:v>9.2321580843826609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7.6216103527182657</c:v>
                </c:pt>
                <c:pt idx="1">
                  <c:v>7.4287652548343539</c:v>
                </c:pt>
                <c:pt idx="2">
                  <c:v>7.7338052985020349</c:v>
                </c:pt>
                <c:pt idx="3">
                  <c:v>7.2484858012688331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8.4418402361109663</c:v>
                </c:pt>
                <c:pt idx="1">
                  <c:v>8.3001795062659163</c:v>
                </c:pt>
                <c:pt idx="2">
                  <c:v>7.771922750673645</c:v>
                </c:pt>
                <c:pt idx="3">
                  <c:v>7.4241934201667661</c:v>
                </c:pt>
                <c:pt idx="4">
                  <c:v>8.1565168991600387</c:v>
                </c:pt>
                <c:pt idx="5">
                  <c:v>7.8165451343691776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5.2590557559954911</c:v>
                </c:pt>
                <c:pt idx="1">
                  <c:v>4.5009258342721834</c:v>
                </c:pt>
                <c:pt idx="2">
                  <c:v>6.5002893552139804</c:v>
                </c:pt>
                <c:pt idx="3">
                  <c:v>7.422601518172069</c:v>
                </c:pt>
                <c:pt idx="4">
                  <c:v>6.6176061543200424</c:v>
                </c:pt>
                <c:pt idx="5">
                  <c:v>7.2892227665294698</c:v>
                </c:pt>
                <c:pt idx="6">
                  <c:v>6.3132018082832833</c:v>
                </c:pt>
                <c:pt idx="7">
                  <c:v>6.5906483526844388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8.4781551990924449</c:v>
                </c:pt>
                <c:pt idx="1">
                  <c:v>8.7409097364157216</c:v>
                </c:pt>
                <c:pt idx="2">
                  <c:v>8.5658163824784044</c:v>
                </c:pt>
                <c:pt idx="3">
                  <c:v>8.857868000498538</c:v>
                </c:pt>
                <c:pt idx="4">
                  <c:v>8.4986285020442569</c:v>
                </c:pt>
                <c:pt idx="5">
                  <c:v>8.8110147355338828</c:v>
                </c:pt>
                <c:pt idx="6">
                  <c:v>8.3184048932610146</c:v>
                </c:pt>
                <c:pt idx="7">
                  <c:v>8.0206726303940084</c:v>
                </c:pt>
                <c:pt idx="8">
                  <c:v>8.830580947292848</c:v>
                </c:pt>
                <c:pt idx="9">
                  <c:v>8.8179029072273014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7.5986258546315542</c:v>
                </c:pt>
                <c:pt idx="1">
                  <c:v>8.1352073444934572</c:v>
                </c:pt>
                <c:pt idx="2">
                  <c:v>7.9785070185107676</c:v>
                </c:pt>
                <c:pt idx="3">
                  <c:v>7.985926688864299</c:v>
                </c:pt>
                <c:pt idx="4">
                  <c:v>8.3718780438167553</c:v>
                </c:pt>
                <c:pt idx="5">
                  <c:v>7.8660481990990254</c:v>
                </c:pt>
                <c:pt idx="6">
                  <c:v>7.6149225974846146</c:v>
                </c:pt>
                <c:pt idx="7">
                  <c:v>7.1078219556426196</c:v>
                </c:pt>
                <c:pt idx="8">
                  <c:v>7.6717781060220203</c:v>
                </c:pt>
                <c:pt idx="9">
                  <c:v>7.7557268053938033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7.8430718774989758</c:v>
                </c:pt>
                <c:pt idx="1">
                  <c:v>7.5472942374149863</c:v>
                </c:pt>
                <c:pt idx="2">
                  <c:v>8.2417523241544757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4.9593695792131074</c:v>
                </c:pt>
                <c:pt idx="1">
                  <c:v>5.171856331597688</c:v>
                </c:pt>
                <c:pt idx="2">
                  <c:v>4.0338356162767521</c:v>
                </c:pt>
                <c:pt idx="3">
                  <c:v>4.8362230601677556</c:v>
                </c:pt>
                <c:pt idx="4">
                  <c:v>3.005092684845537</c:v>
                </c:pt>
                <c:pt idx="5">
                  <c:v>3.2756466252791201</c:v>
                </c:pt>
                <c:pt idx="6">
                  <c:v>3.7316311641148139</c:v>
                </c:pt>
                <c:pt idx="7">
                  <c:v>4.6830294053255743</c:v>
                </c:pt>
                <c:pt idx="8">
                  <c:v>6.3561645608585797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7.1610225104358207</c:v>
                </c:pt>
                <c:pt idx="1">
                  <c:v>6.7360534163820267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9.0480084052413865</c:v>
                </c:pt>
                <c:pt idx="1">
                  <c:v>8.4704408335558501</c:v>
                </c:pt>
                <c:pt idx="2">
                  <c:v>9.1488728644436783</c:v>
                </c:pt>
                <c:pt idx="3">
                  <c:v>9.0602651414094755</c:v>
                </c:pt>
                <c:pt idx="4">
                  <c:v>9.4443855228237048</c:v>
                </c:pt>
                <c:pt idx="5">
                  <c:v>9.0270386791513051</c:v>
                </c:pt>
                <c:pt idx="6">
                  <c:v>9.1305166095602104</c:v>
                </c:pt>
                <c:pt idx="7">
                  <c:v>8.8097237128168384</c:v>
                </c:pt>
                <c:pt idx="8">
                  <c:v>9.2489672792511008</c:v>
                </c:pt>
                <c:pt idx="9">
                  <c:v>8.8653017972895771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8.8532878305498599</c:v>
                </c:pt>
                <c:pt idx="1">
                  <c:v>8.2706830623182093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8.1631967302068684</c:v>
                </c:pt>
                <c:pt idx="1">
                  <c:v>8.1887396705667186</c:v>
                </c:pt>
                <c:pt idx="2">
                  <c:v>8.1021404616991433</c:v>
                </c:pt>
                <c:pt idx="3">
                  <c:v>8.8544484087735107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8.4872077734056521</c:v>
                </c:pt>
                <c:pt idx="1">
                  <c:v>8.3014323295501669</c:v>
                </c:pt>
                <c:pt idx="2">
                  <c:v>7.8900341360409731</c:v>
                </c:pt>
                <c:pt idx="3">
                  <c:v>8.3234774102854878</c:v>
                </c:pt>
                <c:pt idx="4">
                  <c:v>8.6680747168251138</c:v>
                </c:pt>
                <c:pt idx="5">
                  <c:v>8.2309777155736707</c:v>
                </c:pt>
                <c:pt idx="6">
                  <c:v>6.3949042821018853</c:v>
                </c:pt>
                <c:pt idx="7">
                  <c:v>7.8811858081605033</c:v>
                </c:pt>
                <c:pt idx="8">
                  <c:v>8.0309776311586667</c:v>
                </c:pt>
                <c:pt idx="9">
                  <c:v>7.4387861510869504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8.6158732494842081</c:v>
                </c:pt>
                <c:pt idx="1">
                  <c:v>8.2533770147063148</c:v>
                </c:pt>
                <c:pt idx="2">
                  <c:v>8.4286807335210785</c:v>
                </c:pt>
                <c:pt idx="3">
                  <c:v>7.5386459560942694</c:v>
                </c:pt>
                <c:pt idx="4">
                  <c:v>7.3503296907358013</c:v>
                </c:pt>
                <c:pt idx="5">
                  <c:v>6.6171226723880077</c:v>
                </c:pt>
                <c:pt idx="6">
                  <c:v>5.4307562274441672</c:v>
                </c:pt>
                <c:pt idx="7">
                  <c:v>6.5482414694063493</c:v>
                </c:pt>
                <c:pt idx="8">
                  <c:v>6.4289186605033333</c:v>
                </c:pt>
                <c:pt idx="9">
                  <c:v>7.1749006450269226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6.5957365078333936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8.9106929712844956</c:v>
                </c:pt>
                <c:pt idx="1">
                  <c:v>8.5926940908788723</c:v>
                </c:pt>
                <c:pt idx="2">
                  <c:v>7.7569786701654646</c:v>
                </c:pt>
                <c:pt idx="3">
                  <c:v>8.4250592892582574</c:v>
                </c:pt>
                <c:pt idx="4">
                  <c:v>7.6149392118638568</c:v>
                </c:pt>
                <c:pt idx="5">
                  <c:v>8.2044108686304948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9.0271214109725957</c:v>
                </c:pt>
                <c:pt idx="1">
                  <c:v>8.4340683852043501</c:v>
                </c:pt>
                <c:pt idx="2">
                  <c:v>8.6837822049492157</c:v>
                </c:pt>
                <c:pt idx="3">
                  <c:v>8.3180913163620875</c:v>
                </c:pt>
                <c:pt idx="4">
                  <c:v>8.3360966444621631</c:v>
                </c:pt>
                <c:pt idx="5">
                  <c:v>8.5181166195964657</c:v>
                </c:pt>
                <c:pt idx="6">
                  <c:v>8.1962877999575454</c:v>
                </c:pt>
                <c:pt idx="7">
                  <c:v>8.8129550127794225</c:v>
                </c:pt>
                <c:pt idx="8">
                  <c:v>8.2351494687152975</c:v>
                </c:pt>
                <c:pt idx="9">
                  <c:v>8.3028173181051805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9.3559629135732045</c:v>
                </c:pt>
                <c:pt idx="1">
                  <c:v>9.8043824032307949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8.8319971605369734</c:v>
                </c:pt>
                <c:pt idx="1">
                  <c:v>8.6026282281522235</c:v>
                </c:pt>
                <c:pt idx="2">
                  <c:v>8.586104156225888</c:v>
                </c:pt>
                <c:pt idx="3">
                  <c:v>8.2620123046978069</c:v>
                </c:pt>
                <c:pt idx="4">
                  <c:v>8.3969573075826691</c:v>
                </c:pt>
                <c:pt idx="5">
                  <c:v>8.4467089954985255</c:v>
                </c:pt>
                <c:pt idx="6">
                  <c:v>8.3321401227727474</c:v>
                </c:pt>
                <c:pt idx="7">
                  <c:v>8.2681998395729774</c:v>
                </c:pt>
                <c:pt idx="8">
                  <c:v>8.0805176232504667</c:v>
                </c:pt>
                <c:pt idx="9">
                  <c:v>7.7807719462366549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7.8429244486657117</c:v>
                </c:pt>
                <c:pt idx="1">
                  <c:v>8.2383375180549585</c:v>
                </c:pt>
                <c:pt idx="3">
                  <c:v>8.530053406089019</c:v>
                </c:pt>
                <c:pt idx="4">
                  <c:v>8.2901318547297809</c:v>
                </c:pt>
                <c:pt idx="5">
                  <c:v>8.493898315591661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7.2656193710324102</c:v>
                </c:pt>
                <c:pt idx="1">
                  <c:v>7.448675102387762</c:v>
                </c:pt>
                <c:pt idx="2">
                  <c:v>5.6988197710128512</c:v>
                </c:pt>
                <c:pt idx="3">
                  <c:v>7.0478577592744944</c:v>
                </c:pt>
                <c:pt idx="4">
                  <c:v>7.498612524108383</c:v>
                </c:pt>
                <c:pt idx="5">
                  <c:v>7.9696919349651454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6.5173922988398711</c:v>
                </c:pt>
                <c:pt idx="1">
                  <c:v>7.4372814603869308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7.9655146438713658</c:v>
                </c:pt>
                <c:pt idx="1">
                  <c:v>7.3307983162304708</c:v>
                </c:pt>
                <c:pt idx="2">
                  <c:v>6.7258737801813</c:v>
                </c:pt>
                <c:pt idx="3">
                  <c:v>6.3526368647200897</c:v>
                </c:pt>
                <c:pt idx="4">
                  <c:v>6.2313771714556241</c:v>
                </c:pt>
                <c:pt idx="5">
                  <c:v>7.5623103202343822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7.8692604848751584</c:v>
                </c:pt>
                <c:pt idx="1">
                  <c:v>8.0437928175867128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6.8890209766573429</c:v>
                </c:pt>
                <c:pt idx="1">
                  <c:v>6.2573369529903369</c:v>
                </c:pt>
                <c:pt idx="2">
                  <c:v>6.4769110362330702</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0.51689607750568545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0.18832812896474849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1.9661188439094603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0.18832812896474849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0.44408811255455483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5.7549209648350121</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0.92473118279569888</c:v>
                </c:pt>
                <c:pt idx="1">
                  <c:v>2.150537634408602E-2</c:v>
                </c:pt>
                <c:pt idx="2">
                  <c:v>3.2258064516129031E-2</c:v>
                </c:pt>
                <c:pt idx="3">
                  <c:v>0</c:v>
                </c:pt>
                <c:pt idx="4">
                  <c:v>2.150537634408602E-2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0.98045783317365487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0.27589187591088216</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2.8108908266481301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7.4365520508317742</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8.2578849266597771</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0.25663903475642069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0.52362989945161686</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0.14598410103457571</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1.5240532231326327</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0.1459841010345766</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8.6248009567972517E-2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8.7729571003813014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0.13314376633008784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0.35981152328611898</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0.10031276255197596</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1.0472509540779988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2.0842551525198871E-2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8.7106397489588776</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0.30654601805897919</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0.1046093913301771</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1.0921071465785168</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0.1046093913301771</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7.3651425526479741E-2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8.676752161881323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1.1350705852945486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0.51084542926654386</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0.14241988633040048</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1.4868433292514611</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0.14241988633040048</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0.43223091695899818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6.8711906954176012</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8.7299512475073655</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0.88172043010752688</c:v>
                </c:pt>
                <c:pt idx="1">
                  <c:v>2.150537634408602E-2</c:v>
                </c:pt>
                <c:pt idx="2">
                  <c:v>5.3763440860215048E-2</c:v>
                </c:pt>
                <c:pt idx="3">
                  <c:v>2.150537634408602E-2</c:v>
                </c:pt>
                <c:pt idx="4">
                  <c:v>1.075268817204301E-2</c:v>
                </c:pt>
                <c:pt idx="5">
                  <c:v>1.075268817204301E-2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0.58785634935185627</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0.54167715717869136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0.15101554155809449</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1.5765807455992826</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0.1510155415580936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0.12827482842919302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8.0249450757169978</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0.2886163604087546</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0.51855934806401471</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0.14457046921782002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1.5092951083010888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0.12030080390674769</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8.9250999325990445</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0.48367301672075413</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0.19934226991845705</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5.5575134465609466E-2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0.58019648857708361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5.5575134465609466E-2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9.9663600961484633E-2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9.5421542523878067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0.21774446660525637</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0.67064226208138233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0.18697004859400934</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1.9519406782624555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0.18697004859401112</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0.62716167441834614</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7.428188233297436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0.19956915322658819</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0.29582390972455386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8.2473494296065653E-2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0.86101153422974264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8.2473494296065653E-2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0.10909106376184141</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9.0651923238618064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0.23973410091116154</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0.1177595698117111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1.2293931370221109</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0.11775956981171021</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0.12886865145955362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8.2006508164806355</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0.36925305513546469</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0.10359801395161661</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1.0815485107909524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0.10359801395161661</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5.5758980492985444E-2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8.8708714815840128</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0.59539161126008366</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0.47844173718373462</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0.1333859792447587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1.3925306259243193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0.1333859792447587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0.10286404380870984</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9.1896074399003904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0.6003040504261854</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0.2521149117701551</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7.0287752457836916E-2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0.73379412498313101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7.0287752457836916E-2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4.2842633122736729E-2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9.3228516717381495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0.65591397849462363</c:v>
                </c:pt>
                <c:pt idx="1">
                  <c:v>0</c:v>
                </c:pt>
                <c:pt idx="2">
                  <c:v>0.2688172043010752</c:v>
                </c:pt>
                <c:pt idx="3">
                  <c:v>2.150537634408602E-2</c:v>
                </c:pt>
                <c:pt idx="4">
                  <c:v>0</c:v>
                </c:pt>
                <c:pt idx="5">
                  <c:v>2.150537634408602E-2</c:v>
                </c:pt>
                <c:pt idx="6">
                  <c:v>0</c:v>
                </c:pt>
                <c:pt idx="7">
                  <c:v>1.075268817204301E-2</c:v>
                </c:pt>
                <c:pt idx="8">
                  <c:v>2.150537634408602E-2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0.15899450062989651</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0.35495838286939829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9.8959743288425273E-2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1.0331256256692001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9.8959743288425273E-2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0.25862345192462044</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9.5448143621403467</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6.6773622652942954E-2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0.43971038619222202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0.1225879681642752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1.2798009281421301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0.1225879681642752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0.35744662367431701</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9.1049203849403622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0.51461211905313675</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0.80381244112773143</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0.22409689886183237</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2.3395397072966828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0.2240968988618306</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8.0938696422446554E-2</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8.3085424627548043</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0.86671307257975183</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0.23898423487041498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6.6627017910038333E-2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0.69557657768126901</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6.6627017910038333E-2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8.6346293856516709E-2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9.654948761085631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0.44272618965871757</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0.48886642515767154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0.1362923043114419</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1.4228722456894785</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0.13629230431144279</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0.2619284664388104</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8.3418010184193339</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8.5188676329128032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8.6021505376344093E-2</c:v>
                </c:pt>
                <c:pt idx="2">
                  <c:v>0.2688172043010752</c:v>
                </c:pt>
                <c:pt idx="3">
                  <c:v>0.40860215053763438</c:v>
                </c:pt>
                <c:pt idx="4">
                  <c:v>0.23655913978494619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0.11341813593830974</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0.35456884799482058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9.8851143877761061E-2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1.0319918632890541</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9.8851143877761061E-2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0.18885020423401144</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8.8980924054094341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0.58309656951590938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0.1834146004262287</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1.9148223057726739</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0.1834146004262287</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4.0834361830986765E-2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8.0308058087216452</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0.48870610214712418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0.16614913102564266</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1.7345732642511598</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0.16614913102564088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0.41432738281558912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8.1296430734990057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0.13595078974446473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0.2967853243364722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8.2741529501827671E-2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0.86380978360319816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8.2741529501827671E-2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5.4677629375621706E-2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9.1070061809051506</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0.48797372113024462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0.26578105903748472</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7.4097772140662599E-2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0.77357018783284914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7.4097772140662599E-2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0.12974104159400035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9.5705641463056725</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0.35085036361635336</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0.36463174839853263</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0.10165660527477804</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1.0612804807083371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0.10165660527477804</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0.17100463145848188</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8.6819650560877264</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0.12284262901782483</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0.25618462080867843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7.1422356910494145E-2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0.74563923387372455</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7.1422356910494145E-2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9.6654336681686104E-2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9.3327268503166305</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0.39236175247079608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0.11656739510879621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1.2169470029182063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0.11656739510879532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7.2335082238160098E-2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8.7859630455863424</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0.61847457834688324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0.29658142979808311</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8.2684685228947785E-2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0.86321633749033211</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8.2684685228947785E-2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5.0234044366490593E-2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9.2321580843826609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0.15570024647318359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0.43511650756492859</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0.12130722914923986</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1.2664301952333785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0.12130722914923808</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0.20572316128849621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7.2484858012688331</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0.4391984027413427</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0.17133687468638659</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1.7887325692091025</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0.1713368746863857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0.32055781393354277</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6.3885505831428642</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0.52252328010297244</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0.37294298137238879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0.10397371488874185</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1.0854707750656267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0.10397371488874185</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5.248795942436324E-2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8.8204505593276785</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7.596456680781297</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4.2635387959554016E-2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0.48746999275024816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0.13590298939671541</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1.4188078534275945</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0.13590298939671541</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0.15437875428436776</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7.7557268053938033</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0.38665683272993778</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0.56306216858095492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0.15697752285145228</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1.6388229811715416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0.15697752285145228</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0.43711131306959139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7.8165451343691776</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0.1778683707724058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0.71041864006389854</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0.19805940538641309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2.0677119837824112</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0.19805940538641309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0.42158232503335125</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6.5906483526844388</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0.49802513710272756</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0.53530546901896603</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0.14923916253725356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1.5580356016210688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0.14923916253725444</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0.35099102737882859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8.2417523241544757</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0.32608695652173908</c:v>
                </c:pt>
                <c:pt idx="1">
                  <c:v>0.20652173913043481</c:v>
                </c:pt>
                <c:pt idx="2">
                  <c:v>0.51086956521739135</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0.61565410923102215</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1.5904475647290415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0.44340489002395778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4.6290839002647726</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0.29718342603419501</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6.3561645608585797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0.47579296539863414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0.35089493241621739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9.7826883682571975E-2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1.0212987327307061</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9.7826883682571975E-2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0.249294608184087</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8.8179029072273014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7.8006776068358006</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0.14978999694363715</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0.18946203277720386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1.9438647540045064</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6.7360534163820267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0.1897675089273605</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0.10085078807928127</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1.0528678639552176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0.10085078807928127</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0.18811348089446867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8.8653017972895771</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0.20224719101123589</c:v>
                </c:pt>
                <c:pt idx="1">
                  <c:v>0.797752808988764</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0.15827476737148416</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0.86743457261286405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0.24183427344736863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2.5247153717383668</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0.24183427344736863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1.2450485966969183E-2</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7.4387861510869504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1.0336879730555939</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0.28845734335163176</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3.0114535812855792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0.28845734335163176</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8.7731466442095396E-2</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7.1749006450269226</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0.40098451285847947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0.14081847801841807</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1.4701248545536565</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0.14081847801841896</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1.7437744989940995E-3</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8.2706830623182093</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0.48653775067358573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0.42509789251094698</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0.11851411417662483</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1.2372704727264354</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0.11851411417662305</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0.31899958676769735</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8.8544484087735107</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0.55039826392883384</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0.26555886347029301</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7.4035825677780664E-2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0.77292347558303476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7.4035825677780664E-2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6.355324300865739E-2</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9.8043824032307949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0.14526625711347307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0.1591523164462556</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1.6615275165580563</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0.13095911176397479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7.7807719462366549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4.1116516397794456E-3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0.15957227194710999</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1.6659117921751614</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4.5583036393596288E-2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8.2044108686304948</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5.7695094990770635E-2</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0.1299614315911608</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1.3567788361592008</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0.11115204189612804</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8.3028173181051805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0.16920691720893455</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0.19968371827006681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2.0846695789462943</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0.19968371827006592</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0.22697635044032793</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7.4372814603869308</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0.56675267345433777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0.16978546404962991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1.7725360631197775</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0.1697854640496308</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9.6640224350304393E-2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7.5623103202343822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0.90322580645161277</c:v>
                </c:pt>
                <c:pt idx="1">
                  <c:v>9.6774193548387094E-2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0.48802178307229127</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0.564415439509518</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0.15735480466857155</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1.6427617496081961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0.15735480466856977</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4.0185881876269036E-3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8.493898315591661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0.11258661084074806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0.55933372956720095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0.155938061930188</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1.6279711571979378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0.15593806193018978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0.22009666810483708</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7.9696919349651454</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0.29157907611419631</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0.50556472336117331</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0.14094766500531897</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1.4714735482975385</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0.14094766500531897</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0.25439549462059396</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8.0437928175867128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7.753512562757443</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0.24888600307939779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0.74699157302655106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0.20825566565791842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2.1741594888227382</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0.20825566565791842</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0.54742546067965936</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7.3931813940498596</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2.0243588962264782</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8.1334756739790102</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0.40495115234701906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0.19615927542828615</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2.0025002578224314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7.7338806202434576</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861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RFF | Barnsley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573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RFF | Barnsley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2573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RFF | Barnsley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Barnsley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115173222"/>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52437205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344884902"/>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38982493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326225266"/>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20%</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21%</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90</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0393168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6480928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555697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9036177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28506412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18042761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1074101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9007879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9246475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39454970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8687956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5591559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4010671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25441554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1428198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9984930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6392664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22999311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1053719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0418576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6210823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2449993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41426512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8020044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0923708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72176666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3035497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19300395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40553798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950958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98618349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6268337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68262442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6421028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32141498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114260023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188064612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50008306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20638565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403559947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4822804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your healthcare professionals did everything they could to help manage your pain during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2026587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68221928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1822930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your healthcare professionals did everything they could to help manage your pain during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G13. Were you given information about your own physical recovery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372875758"/>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62239715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F3. Thinking about the last time you attended triage face-to-face, did the midwife or doctor you spoke to listen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Barnsley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Postnatal Care: Care at home after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kumimoji="0" lang="en-GB" sz="1400" b="0" i="0" u="none" strike="noStrike" kern="1200" cap="none" spc="0" normalizeH="0" baseline="0" noProof="0">
                <a:ln>
                  <a:noFill/>
                </a:ln>
                <a:solidFill>
                  <a:prstClr val="black"/>
                </a:solidFill>
                <a:effectLst/>
                <a:uLnTx/>
                <a:uFillTx/>
                <a:latin typeface="Arial"/>
                <a:ea typeface="+mj-ea"/>
                <a:cs typeface="+mj-cs"/>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Feeling that healthcare professionals did everything they could to help manage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information about physical recovery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noProof="0">
                <a:solidFill>
                  <a:prstClr val="black"/>
                </a:solidFill>
                <a:latin typeface="Arial"/>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a:solidFill>
                  <a:prstClr val="black"/>
                </a:solidFill>
                <a:latin typeface="Arial"/>
              </a:rPr>
              <a:t>Midwives giving enough support and advice to feed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Feeling listened to by midwife or doctor at last face-to-face triage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Barnsley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93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95385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434746645"/>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2385067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4575326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39231369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8569162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1345903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704103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155999512"/>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50619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284538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327008333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3479854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97889304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31937049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82967754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5840866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60773557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2979467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33762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98567021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34440037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34687024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21214528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667078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6267143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3085415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1754242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9068092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02473832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2990052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798832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065230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687079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04272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027667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325587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54218239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40416478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1438951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149290600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1563285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36423763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86018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38476250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188054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96674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93609950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44325218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188628024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0186692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32277374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01392288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7571988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8380639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61668837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7961052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211498018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74743331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6316777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96050869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3358600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4582297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6523634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463690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424295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428340171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66577092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21295285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7575553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96947575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299569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9101322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5807604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9596997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4205991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9541203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1521360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137665556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40496350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8218526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178641788"/>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2702684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33790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111273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67357931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6755425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76596926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2694240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8399061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408726567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42975874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94783349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2139431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4578565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62127605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2520497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3363457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92605572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860022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08241053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6316599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113484783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3675410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42832129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50876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9702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502887949"/>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7224793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78084813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16740709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46133145"/>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714388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20508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70180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554608079"/>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70875473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9890242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275950412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420439155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51756579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6519185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0467635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40657523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225273311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77704470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41802257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9468902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193437164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71323604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87913747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41000643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19173908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5926949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232764326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38172635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00934736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1418243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256332574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93588536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05591686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52074498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6371499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076808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0944562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7062738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5536685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35247167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73545592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1597735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32584096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6513004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27968007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4991769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8742473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7676416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4900419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3499021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2840233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9921059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9866081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9031906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1208701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73441081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6552671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42678444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88883087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02028097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0341810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14560547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5905463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8977124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4852482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5350830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42007020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3796818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007502923"/>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93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4022319792"/>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305953707"/>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4124121709"/>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2027063174"/>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321541734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27770382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8098551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175885537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62846119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7276800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13643487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2029442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4600938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200965260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6972558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95366741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9486736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0083192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20569883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4257245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401420509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37468272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5934298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1902457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8367160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5755924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30039418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33817549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234709227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255646370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648136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991973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41519808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26482582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34514902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5428022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384629348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8628187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16617</Words>
  <Application>Microsoft Office PowerPoint</Application>
  <PresentationFormat>Widescreen</PresentationFormat>
  <Paragraphs>1946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Barnsley Hospital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2025-11-28T16:16:41Z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